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Semi-Bold" charset="1" panose="00000700000000000000"/>
      <p:regular r:id="rId22"/>
    </p:embeddedFont>
    <p:embeddedFont>
      <p:font typeface="Montserrat" charset="1" panose="000005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Montserrat Classic" charset="1" panose="00000500000000000000"/>
      <p:regular r:id="rId26"/>
    </p:embeddedFont>
    <p:embeddedFont>
      <p:font typeface="Poppins" charset="1" panose="00000500000000000000"/>
      <p:regular r:id="rId27"/>
    </p:embeddedFont>
    <p:embeddedFont>
      <p:font typeface="Montserrat Classic Bold" charset="1" panose="00000800000000000000"/>
      <p:regular r:id="rId28"/>
    </p:embeddedFont>
    <p:embeddedFont>
      <p:font typeface="Arimo Bold" charset="1" panose="020B0704020202020204"/>
      <p:regular r:id="rId29"/>
    </p:embeddedFont>
    <p:embeddedFont>
      <p:font typeface="Montserrat Bold" charset="1" panose="00000800000000000000"/>
      <p:regular r:id="rId30"/>
    </p:embeddedFont>
    <p:embeddedFont>
      <p:font typeface="Arimo" charset="1" panose="020B0604020202020204"/>
      <p:regular r:id="rId31"/>
    </p:embeddedFont>
    <p:embeddedFont>
      <p:font typeface="Poppins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jpe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7286" y="-1825215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78206" y="6204032"/>
            <a:ext cx="2675389" cy="899904"/>
          </a:xfrm>
          <a:custGeom>
            <a:avLst/>
            <a:gdLst/>
            <a:ahLst/>
            <a:cxnLst/>
            <a:rect r="r" b="b" t="t" l="l"/>
            <a:pathLst>
              <a:path h="899904" w="2675389">
                <a:moveTo>
                  <a:pt x="0" y="0"/>
                </a:moveTo>
                <a:lnTo>
                  <a:pt x="2675389" y="0"/>
                </a:lnTo>
                <a:lnTo>
                  <a:pt x="2675389" y="899903"/>
                </a:lnTo>
                <a:lnTo>
                  <a:pt x="0" y="8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8206" y="1642916"/>
            <a:ext cx="7365794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Welcome To Our</a:t>
            </a:r>
          </a:p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8206" y="3984796"/>
            <a:ext cx="689769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for joining us today. In this presentation, we'll share key insights, ideas, and information on our topic. Stay engaged as we explore and discuss together.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0480" y="6513585"/>
            <a:ext cx="2090841" cy="29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b="true" sz="2100" i="true">
                <a:solidFill>
                  <a:srgbClr val="FFFFFF"/>
                </a:solidFill>
                <a:latin typeface="Poppins Medium Italics"/>
                <a:ea typeface="Poppins Medium Italics"/>
                <a:cs typeface="Poppins Medium Italics"/>
                <a:sym typeface="Poppins Medium Italics"/>
              </a:rPr>
              <a:t>Read More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05352" y="-110073"/>
            <a:ext cx="12140609" cy="10507146"/>
          </a:xfrm>
          <a:custGeom>
            <a:avLst/>
            <a:gdLst/>
            <a:ahLst/>
            <a:cxnLst/>
            <a:rect r="r" b="b" t="t" l="l"/>
            <a:pathLst>
              <a:path h="10507146" w="12140609">
                <a:moveTo>
                  <a:pt x="0" y="0"/>
                </a:moveTo>
                <a:lnTo>
                  <a:pt x="12140609" y="0"/>
                </a:lnTo>
                <a:lnTo>
                  <a:pt x="12140609" y="10507146"/>
                </a:lnTo>
                <a:lnTo>
                  <a:pt x="0" y="10507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612396" y="869633"/>
            <a:ext cx="9926522" cy="8595920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0" t="0" r="-29893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>
            <a:off x="10505352" y="8771452"/>
            <a:ext cx="426387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604244" y="8757164"/>
            <a:ext cx="4263878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68123" y="8540997"/>
            <a:ext cx="3612101" cy="47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5"/>
              </a:lnSpc>
            </a:pPr>
            <a:r>
              <a:rPr lang="en-US" sz="1488" spc="2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EMS-(Employee Management System)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7553" y="1784272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11793339" y="0"/>
                </a:moveTo>
                <a:lnTo>
                  <a:pt x="0" y="0"/>
                </a:lnTo>
                <a:lnTo>
                  <a:pt x="0" y="7474028"/>
                </a:lnTo>
                <a:lnTo>
                  <a:pt x="11793339" y="7474028"/>
                </a:lnTo>
                <a:lnTo>
                  <a:pt x="1179333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16922" y="3391331"/>
            <a:ext cx="4454392" cy="3855074"/>
          </a:xfrm>
          <a:custGeom>
            <a:avLst/>
            <a:gdLst/>
            <a:ahLst/>
            <a:cxnLst/>
            <a:rect r="r" b="b" t="t" l="l"/>
            <a:pathLst>
              <a:path h="3855074" w="4454392">
                <a:moveTo>
                  <a:pt x="0" y="0"/>
                </a:moveTo>
                <a:lnTo>
                  <a:pt x="4454392" y="0"/>
                </a:lnTo>
                <a:lnTo>
                  <a:pt x="4454392" y="3855074"/>
                </a:lnTo>
                <a:lnTo>
                  <a:pt x="0" y="3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45383" y="2412410"/>
            <a:ext cx="6716603" cy="5812915"/>
          </a:xfrm>
          <a:custGeom>
            <a:avLst/>
            <a:gdLst/>
            <a:ahLst/>
            <a:cxnLst/>
            <a:rect r="r" b="b" t="t" l="l"/>
            <a:pathLst>
              <a:path h="5812915" w="6716603">
                <a:moveTo>
                  <a:pt x="0" y="0"/>
                </a:moveTo>
                <a:lnTo>
                  <a:pt x="6716603" y="0"/>
                </a:lnTo>
                <a:lnTo>
                  <a:pt x="6716603" y="5812915"/>
                </a:lnTo>
                <a:lnTo>
                  <a:pt x="0" y="581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7837" y="2941088"/>
            <a:ext cx="5491694" cy="475555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24812" t="0" r="-248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0" id="10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147030" y="1955845"/>
            <a:ext cx="9873838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Display all employees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14162" y="4472544"/>
            <a:ext cx="8902562" cy="163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a comprehensive list of all employees with their details for streamlined overview and management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657873" y="-1684238"/>
            <a:ext cx="17027569" cy="10791222"/>
          </a:xfrm>
          <a:custGeom>
            <a:avLst/>
            <a:gdLst/>
            <a:ahLst/>
            <a:cxnLst/>
            <a:rect r="r" b="b" t="t" l="l"/>
            <a:pathLst>
              <a:path h="10791222" w="17027569">
                <a:moveTo>
                  <a:pt x="17027569" y="0"/>
                </a:moveTo>
                <a:lnTo>
                  <a:pt x="0" y="0"/>
                </a:lnTo>
                <a:lnTo>
                  <a:pt x="0" y="10791222"/>
                </a:lnTo>
                <a:lnTo>
                  <a:pt x="17027569" y="10791222"/>
                </a:lnTo>
                <a:lnTo>
                  <a:pt x="1702756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947" y="2862177"/>
            <a:ext cx="4494973" cy="3890195"/>
          </a:xfrm>
          <a:custGeom>
            <a:avLst/>
            <a:gdLst/>
            <a:ahLst/>
            <a:cxnLst/>
            <a:rect r="r" b="b" t="t" l="l"/>
            <a:pathLst>
              <a:path h="3890195" w="4494973">
                <a:moveTo>
                  <a:pt x="0" y="0"/>
                </a:moveTo>
                <a:lnTo>
                  <a:pt x="4494974" y="0"/>
                </a:lnTo>
                <a:lnTo>
                  <a:pt x="4494974" y="3890195"/>
                </a:lnTo>
                <a:lnTo>
                  <a:pt x="0" y="389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7709" y="4807274"/>
            <a:ext cx="4494973" cy="3890195"/>
          </a:xfrm>
          <a:custGeom>
            <a:avLst/>
            <a:gdLst/>
            <a:ahLst/>
            <a:cxnLst/>
            <a:rect r="r" b="b" t="t" l="l"/>
            <a:pathLst>
              <a:path h="3890195" w="4494973">
                <a:moveTo>
                  <a:pt x="0" y="0"/>
                </a:moveTo>
                <a:lnTo>
                  <a:pt x="4494973" y="0"/>
                </a:lnTo>
                <a:lnTo>
                  <a:pt x="4494973" y="3890195"/>
                </a:lnTo>
                <a:lnTo>
                  <a:pt x="0" y="389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9822" y="3215986"/>
            <a:ext cx="3675223" cy="3182578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109" t="0" r="-151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77584" y="5161083"/>
            <a:ext cx="3675223" cy="3182578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2035" t="0" r="-2793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889510" y="66294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2682" y="1407506"/>
            <a:ext cx="954656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Update record of an employee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2682" y="4297177"/>
            <a:ext cx="8902562" cy="163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Modify and update employee details efficiently, ensuring accurate and up-to-date records in the system.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6" id="16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485084" y="-1684238"/>
            <a:ext cx="17027569" cy="10791222"/>
          </a:xfrm>
          <a:custGeom>
            <a:avLst/>
            <a:gdLst/>
            <a:ahLst/>
            <a:cxnLst/>
            <a:rect r="r" b="b" t="t" l="l"/>
            <a:pathLst>
              <a:path h="10791222" w="17027569">
                <a:moveTo>
                  <a:pt x="17027568" y="0"/>
                </a:moveTo>
                <a:lnTo>
                  <a:pt x="0" y="0"/>
                </a:lnTo>
                <a:lnTo>
                  <a:pt x="0" y="10791222"/>
                </a:lnTo>
                <a:lnTo>
                  <a:pt x="17027568" y="10791222"/>
                </a:lnTo>
                <a:lnTo>
                  <a:pt x="17027568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84105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947" y="2862177"/>
            <a:ext cx="4494973" cy="3890195"/>
          </a:xfrm>
          <a:custGeom>
            <a:avLst/>
            <a:gdLst/>
            <a:ahLst/>
            <a:cxnLst/>
            <a:rect r="r" b="b" t="t" l="l"/>
            <a:pathLst>
              <a:path h="3890195" w="4494973">
                <a:moveTo>
                  <a:pt x="0" y="0"/>
                </a:moveTo>
                <a:lnTo>
                  <a:pt x="4494974" y="0"/>
                </a:lnTo>
                <a:lnTo>
                  <a:pt x="4494974" y="3890195"/>
                </a:lnTo>
                <a:lnTo>
                  <a:pt x="0" y="389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7709" y="4807274"/>
            <a:ext cx="4494973" cy="3890195"/>
          </a:xfrm>
          <a:custGeom>
            <a:avLst/>
            <a:gdLst/>
            <a:ahLst/>
            <a:cxnLst/>
            <a:rect r="r" b="b" t="t" l="l"/>
            <a:pathLst>
              <a:path h="3890195" w="4494973">
                <a:moveTo>
                  <a:pt x="0" y="0"/>
                </a:moveTo>
                <a:lnTo>
                  <a:pt x="4494973" y="0"/>
                </a:lnTo>
                <a:lnTo>
                  <a:pt x="4494973" y="3890195"/>
                </a:lnTo>
                <a:lnTo>
                  <a:pt x="0" y="389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9822" y="3215986"/>
            <a:ext cx="3675223" cy="3182578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109" t="0" r="-151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77584" y="5161083"/>
            <a:ext cx="3675223" cy="3182578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2035" t="0" r="-2793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889510" y="66294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2682" y="1407506"/>
            <a:ext cx="9546565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Delete record of particular employee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2682" y="4297177"/>
            <a:ext cx="8902562" cy="163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 specific employee records securely and efficiently, ensuring data accuracy and maintaining organized information.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6" id="16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3335" y="2263528"/>
            <a:ext cx="8483638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Find Employees by Rating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68741" y="314871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12266" y="2225428"/>
            <a:ext cx="7572419" cy="6557373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370600" y="2535729"/>
            <a:ext cx="6855751" cy="593677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28102" y="-4818225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3335" y="4697786"/>
            <a:ext cx="8037370" cy="218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Remove specific employee records securely and efficiently, ensuring data accuracy and maintaining organized information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4" id="14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3335" y="2263528"/>
            <a:ext cx="8483638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GCD of Employee IDs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68741" y="314871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12266" y="2225428"/>
            <a:ext cx="7572419" cy="6557373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370600" y="2535729"/>
            <a:ext cx="6855751" cy="593677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989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28102" y="-4818225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3335" y="4697786"/>
            <a:ext cx="8037370" cy="163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greatest common divisor (GCD) of employee IDs for unique data analysis and organization.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4" id="14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93335" y="7333408"/>
            <a:ext cx="8037370" cy="6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sz="3610" b="true">
                <a:solidFill>
                  <a:srgbClr val="6AC4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</a:t>
            </a:r>
            <a:r>
              <a:rPr lang="en-US" sz="361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2022-</a:t>
            </a:r>
            <a:r>
              <a:rPr lang="en-US" sz="3610" b="true">
                <a:solidFill>
                  <a:srgbClr val="6AC4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  <a:r>
              <a:rPr lang="en-US" sz="361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-60-242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3335" y="2263528"/>
            <a:ext cx="9377264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Time and Space Complexity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68741" y="314871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12266" y="2225428"/>
            <a:ext cx="7572419" cy="6557373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370600" y="2575724"/>
            <a:ext cx="6855751" cy="593677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989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15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328102" y="-4818225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9" y="0"/>
                </a:lnTo>
                <a:lnTo>
                  <a:pt x="7572419" y="6553584"/>
                </a:lnTo>
                <a:lnTo>
                  <a:pt x="0" y="6553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3" id="13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3335" y="4678736"/>
            <a:ext cx="8037370" cy="165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531" indent="-335765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quick sort and merge sort O(nlog n)</a:t>
            </a:r>
          </a:p>
          <a:p>
            <a:pPr algn="l" marL="671531" indent="-335765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selection sort and merge sort O(n2)</a:t>
            </a:r>
          </a:p>
          <a:p>
            <a:pPr algn="l" marL="671531" indent="-335765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Space complexity O(n)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1811" y="1810916"/>
            <a:ext cx="8047169" cy="6964459"/>
          </a:xfrm>
          <a:custGeom>
            <a:avLst/>
            <a:gdLst/>
            <a:ahLst/>
            <a:cxnLst/>
            <a:rect r="r" b="b" t="t" l="l"/>
            <a:pathLst>
              <a:path h="6964459" w="8047169">
                <a:moveTo>
                  <a:pt x="0" y="0"/>
                </a:moveTo>
                <a:lnTo>
                  <a:pt x="8047170" y="0"/>
                </a:lnTo>
                <a:lnTo>
                  <a:pt x="8047170" y="6964459"/>
                </a:lnTo>
                <a:lnTo>
                  <a:pt x="0" y="69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2761" y="-1820959"/>
            <a:ext cx="8047169" cy="6964459"/>
          </a:xfrm>
          <a:custGeom>
            <a:avLst/>
            <a:gdLst/>
            <a:ahLst/>
            <a:cxnLst/>
            <a:rect r="r" b="b" t="t" l="l"/>
            <a:pathLst>
              <a:path h="6964459" w="8047169">
                <a:moveTo>
                  <a:pt x="0" y="0"/>
                </a:moveTo>
                <a:lnTo>
                  <a:pt x="8047169" y="0"/>
                </a:lnTo>
                <a:lnTo>
                  <a:pt x="8047169" y="6964459"/>
                </a:lnTo>
                <a:lnTo>
                  <a:pt x="0" y="696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1502" y="3242192"/>
            <a:ext cx="4967788" cy="3802616"/>
          </a:xfrm>
          <a:custGeom>
            <a:avLst/>
            <a:gdLst/>
            <a:ahLst/>
            <a:cxnLst/>
            <a:rect r="r" b="b" t="t" l="l"/>
            <a:pathLst>
              <a:path h="3802616" w="4967788">
                <a:moveTo>
                  <a:pt x="0" y="0"/>
                </a:moveTo>
                <a:lnTo>
                  <a:pt x="4967788" y="0"/>
                </a:lnTo>
                <a:lnTo>
                  <a:pt x="4967788" y="3802616"/>
                </a:lnTo>
                <a:lnTo>
                  <a:pt x="0" y="38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95104" y="-107213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9" y="0"/>
                </a:lnTo>
                <a:lnTo>
                  <a:pt x="11793339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05" y="4155699"/>
            <a:ext cx="7184329" cy="205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0"/>
              </a:lnSpc>
            </a:pPr>
            <a:r>
              <a:rPr lang="en-US" sz="13981" b="true">
                <a:solidFill>
                  <a:srgbClr val="6AC4EA"/>
                </a:solidFill>
                <a:latin typeface="Poppins Bold"/>
                <a:ea typeface="Poppins Bold"/>
                <a:cs typeface="Poppins Bold"/>
                <a:sym typeface="Poppins Bold"/>
              </a:rPr>
              <a:t>Thanks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2072" y="8881241"/>
            <a:ext cx="15037776" cy="754117"/>
            <a:chOff x="0" y="0"/>
            <a:chExt cx="20050368" cy="1005489"/>
          </a:xfrm>
        </p:grpSpPr>
        <p:sp>
          <p:nvSpPr>
            <p:cNvPr name="AutoShape 4" id="4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61537" y="397425"/>
            <a:ext cx="6320141" cy="2215551"/>
            <a:chOff x="0" y="0"/>
            <a:chExt cx="8426855" cy="295406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426855" cy="2954068"/>
              <a:chOff x="0" y="0"/>
              <a:chExt cx="3633902" cy="127387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633901" cy="1273879"/>
              </a:xfrm>
              <a:custGeom>
                <a:avLst/>
                <a:gdLst/>
                <a:ahLst/>
                <a:cxnLst/>
                <a:rect r="r" b="b" t="t" l="l"/>
                <a:pathLst>
                  <a:path h="1273879" w="3633901">
                    <a:moveTo>
                      <a:pt x="0" y="0"/>
                    </a:moveTo>
                    <a:lnTo>
                      <a:pt x="3633901" y="0"/>
                    </a:lnTo>
                    <a:lnTo>
                      <a:pt x="3633901" y="1273879"/>
                    </a:lnTo>
                    <a:lnTo>
                      <a:pt x="0" y="1273879"/>
                    </a:lnTo>
                    <a:close/>
                  </a:path>
                </a:pathLst>
              </a:custGeom>
              <a:solidFill>
                <a:srgbClr val="6AC4EA">
                  <a:alpha val="34902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633902" cy="1311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58385" y="159944"/>
              <a:ext cx="8110085" cy="2634181"/>
              <a:chOff x="0" y="0"/>
              <a:chExt cx="3497301" cy="113593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497301" cy="1135934"/>
              </a:xfrm>
              <a:custGeom>
                <a:avLst/>
                <a:gdLst/>
                <a:ahLst/>
                <a:cxnLst/>
                <a:rect r="r" b="b" t="t" l="l"/>
                <a:pathLst>
                  <a:path h="1135934" w="3497301">
                    <a:moveTo>
                      <a:pt x="0" y="0"/>
                    </a:moveTo>
                    <a:lnTo>
                      <a:pt x="3497301" y="0"/>
                    </a:lnTo>
                    <a:lnTo>
                      <a:pt x="3497301" y="1135934"/>
                    </a:lnTo>
                    <a:lnTo>
                      <a:pt x="0" y="1135934"/>
                    </a:lnTo>
                    <a:close/>
                  </a:path>
                </a:pathLst>
              </a:custGeom>
              <a:solidFill>
                <a:srgbClr val="1D1D1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497301" cy="11740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21544" y="585213"/>
              <a:ext cx="7583768" cy="1888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56"/>
                </a:lnSpc>
              </a:pPr>
              <a:r>
                <a:rPr lang="en-US" b="true" sz="5617">
                  <a:solidFill>
                    <a:srgbClr val="6AC4EA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Our Group Memebers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1920" y="3228240"/>
            <a:ext cx="8855805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Kawser Ahmed (2022-3-60-242)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98189" y="2498676"/>
            <a:ext cx="8295067" cy="8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b="true" sz="465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(2022-3-60-242)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01920" y="4037865"/>
            <a:ext cx="8855805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Md. Romjan Ali</a:t>
            </a: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(2022-3-60-247)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1920" y="4821809"/>
            <a:ext cx="8855805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Raqibul Hasan </a:t>
            </a: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(2022-3-60-261)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01920" y="5602803"/>
            <a:ext cx="9843744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Jobeir Ahmed Dip</a:t>
            </a: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(2022-3-60-307)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01920" y="6434372"/>
            <a:ext cx="9843744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Mehedi Hasan Tapu</a:t>
            </a: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(2021-2-60-154)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01920" y="7264138"/>
            <a:ext cx="8855805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636" indent="-418318" lvl="1">
              <a:lnSpc>
                <a:spcPts val="5425"/>
              </a:lnSpc>
              <a:buFont typeface="Arial"/>
              <a:buChar char="•"/>
            </a:pP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Arafat Islam</a:t>
            </a:r>
            <a:r>
              <a:rPr lang="en-US" b="true" sz="38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(2022-3-60-303)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08727" y="1337473"/>
            <a:ext cx="9963893" cy="3492884"/>
            <a:chOff x="0" y="0"/>
            <a:chExt cx="3633902" cy="12738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3901" cy="1273879"/>
            </a:xfrm>
            <a:custGeom>
              <a:avLst/>
              <a:gdLst/>
              <a:ahLst/>
              <a:cxnLst/>
              <a:rect r="r" b="b" t="t" l="l"/>
              <a:pathLst>
                <a:path h="1273879" w="3633901">
                  <a:moveTo>
                    <a:pt x="0" y="0"/>
                  </a:moveTo>
                  <a:lnTo>
                    <a:pt x="3633901" y="0"/>
                  </a:lnTo>
                  <a:lnTo>
                    <a:pt x="3633901" y="1273879"/>
                  </a:lnTo>
                  <a:lnTo>
                    <a:pt x="0" y="1273879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3902" cy="1311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96001" y="1526590"/>
            <a:ext cx="9589345" cy="3114649"/>
            <a:chOff x="0" y="0"/>
            <a:chExt cx="3497301" cy="1135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7301" cy="1135934"/>
            </a:xfrm>
            <a:custGeom>
              <a:avLst/>
              <a:gdLst/>
              <a:ahLst/>
              <a:cxnLst/>
              <a:rect r="r" b="b" t="t" l="l"/>
              <a:pathLst>
                <a:path h="1135934" w="3497301">
                  <a:moveTo>
                    <a:pt x="0" y="0"/>
                  </a:moveTo>
                  <a:lnTo>
                    <a:pt x="3497301" y="0"/>
                  </a:lnTo>
                  <a:lnTo>
                    <a:pt x="3497301" y="1135934"/>
                  </a:lnTo>
                  <a:lnTo>
                    <a:pt x="0" y="1135934"/>
                  </a:lnTo>
                  <a:close/>
                </a:path>
              </a:pathLst>
            </a:custGeom>
            <a:solidFill>
              <a:srgbClr val="1D1D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97301" cy="1174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72072" y="8398558"/>
            <a:ext cx="15037776" cy="754117"/>
            <a:chOff x="0" y="0"/>
            <a:chExt cx="20050368" cy="1005489"/>
          </a:xfrm>
        </p:grpSpPr>
        <p:sp>
          <p:nvSpPr>
            <p:cNvPr name="AutoShape 11" id="11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07159" y="2155071"/>
            <a:ext cx="8967029" cy="160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b="true" sz="8856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05564" y="5278032"/>
            <a:ext cx="11983946" cy="143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3024" spc="4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employee management system streamlines data handling, task tracking, performance monitoring, and overall workforce efficiency.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4597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2859" y="-2330528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2913" y="2761999"/>
            <a:ext cx="11814195" cy="140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</a:pPr>
            <a:r>
              <a:rPr lang="en-US" sz="5005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What is an Employee Management system?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46765" y="5797236"/>
            <a:ext cx="2334960" cy="202197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6AC4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557548" y="5142552"/>
            <a:ext cx="3849236" cy="3331339"/>
          </a:xfrm>
          <a:custGeom>
            <a:avLst/>
            <a:gdLst/>
            <a:ahLst/>
            <a:cxnLst/>
            <a:rect r="r" b="b" t="t" l="l"/>
            <a:pathLst>
              <a:path h="3331339" w="3849236">
                <a:moveTo>
                  <a:pt x="0" y="0"/>
                </a:moveTo>
                <a:lnTo>
                  <a:pt x="3849236" y="0"/>
                </a:lnTo>
                <a:lnTo>
                  <a:pt x="3849236" y="3331339"/>
                </a:lnTo>
                <a:lnTo>
                  <a:pt x="0" y="3331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62913" y="5449115"/>
            <a:ext cx="11682464" cy="72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7"/>
              </a:lnSpc>
            </a:pPr>
            <a:r>
              <a:rPr lang="en-US" sz="4949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Why is it important 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2" id="12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5352" y="-110073"/>
            <a:ext cx="12140609" cy="10507146"/>
          </a:xfrm>
          <a:custGeom>
            <a:avLst/>
            <a:gdLst/>
            <a:ahLst/>
            <a:cxnLst/>
            <a:rect r="r" b="b" t="t" l="l"/>
            <a:pathLst>
              <a:path h="10507146" w="12140609">
                <a:moveTo>
                  <a:pt x="0" y="0"/>
                </a:moveTo>
                <a:lnTo>
                  <a:pt x="12140609" y="0"/>
                </a:lnTo>
                <a:lnTo>
                  <a:pt x="12140609" y="10507146"/>
                </a:lnTo>
                <a:lnTo>
                  <a:pt x="0" y="1050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12396" y="869633"/>
            <a:ext cx="9926522" cy="8595920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0" r="-2989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80942" y="-1959140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89792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Featrues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34273" y="3137022"/>
            <a:ext cx="976958" cy="846002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300263" y="3521923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5807" y="3093472"/>
            <a:ext cx="5405068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 New Employee Record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330871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34273" y="4747082"/>
            <a:ext cx="976958" cy="846002"/>
            <a:chOff x="0" y="0"/>
            <a:chExt cx="4282440" cy="370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2300263" y="5131983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95807" y="4703532"/>
            <a:ext cx="5405068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Search record from employee 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940932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39847" y="6360444"/>
            <a:ext cx="976958" cy="846002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405836" y="6745344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01380" y="6316893"/>
            <a:ext cx="6742620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List Employee of particular department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273" y="6554293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9847" y="7845434"/>
            <a:ext cx="976958" cy="846002"/>
            <a:chOff x="0" y="0"/>
            <a:chExt cx="4282440" cy="3708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2405836" y="8230335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01380" y="7801884"/>
            <a:ext cx="6742620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Display all employees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4273" y="8039284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5352" y="-110073"/>
            <a:ext cx="12140609" cy="10507146"/>
          </a:xfrm>
          <a:custGeom>
            <a:avLst/>
            <a:gdLst/>
            <a:ahLst/>
            <a:cxnLst/>
            <a:rect r="r" b="b" t="t" l="l"/>
            <a:pathLst>
              <a:path h="10507146" w="12140609">
                <a:moveTo>
                  <a:pt x="0" y="0"/>
                </a:moveTo>
                <a:lnTo>
                  <a:pt x="12140609" y="0"/>
                </a:lnTo>
                <a:lnTo>
                  <a:pt x="12140609" y="10507146"/>
                </a:lnTo>
                <a:lnTo>
                  <a:pt x="0" y="1050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50216" y="845540"/>
            <a:ext cx="9926522" cy="8595920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0" r="-2989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80942" y="-1959140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89792"/>
            <a:ext cx="7365794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Featrues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34273" y="3137022"/>
            <a:ext cx="976958" cy="846002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300263" y="3521923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5807" y="3093472"/>
            <a:ext cx="5405068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Update record of an employee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330871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34273" y="4747082"/>
            <a:ext cx="976958" cy="846002"/>
            <a:chOff x="0" y="0"/>
            <a:chExt cx="4282440" cy="370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2300263" y="5131983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95807" y="4703532"/>
            <a:ext cx="6523547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Delete record of particular employee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940932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06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39847" y="6360444"/>
            <a:ext cx="976958" cy="846002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405836" y="6745344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01380" y="6316893"/>
            <a:ext cx="6742620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Find Employees by Rating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273" y="6554293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07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9847" y="7845434"/>
            <a:ext cx="976958" cy="846002"/>
            <a:chOff x="0" y="0"/>
            <a:chExt cx="4282440" cy="3708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2405836" y="8230335"/>
            <a:ext cx="357325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01380" y="7801884"/>
            <a:ext cx="6742620" cy="3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</a:pPr>
            <a:r>
              <a:rPr lang="en-US" sz="2592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GCD of Employee IDs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4273" y="8039284"/>
            <a:ext cx="1172896" cy="4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193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71853" y="4262666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1296" y="1153937"/>
            <a:ext cx="7909997" cy="6845743"/>
          </a:xfrm>
          <a:custGeom>
            <a:avLst/>
            <a:gdLst/>
            <a:ahLst/>
            <a:cxnLst/>
            <a:rect r="r" b="b" t="t" l="l"/>
            <a:pathLst>
              <a:path h="6845743" w="7909997">
                <a:moveTo>
                  <a:pt x="0" y="0"/>
                </a:moveTo>
                <a:lnTo>
                  <a:pt x="7909997" y="0"/>
                </a:lnTo>
                <a:lnTo>
                  <a:pt x="7909997" y="6845743"/>
                </a:lnTo>
                <a:lnTo>
                  <a:pt x="0" y="6845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24597" y="-5808232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2649035" y="1686273"/>
            <a:ext cx="6727689" cy="5825875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5510" t="0" r="-1551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933670" y="-4887788"/>
            <a:ext cx="7572419" cy="6553584"/>
          </a:xfrm>
          <a:custGeom>
            <a:avLst/>
            <a:gdLst/>
            <a:ahLst/>
            <a:cxnLst/>
            <a:rect r="r" b="b" t="t" l="l"/>
            <a:pathLst>
              <a:path h="6553584" w="7572419">
                <a:moveTo>
                  <a:pt x="0" y="0"/>
                </a:moveTo>
                <a:lnTo>
                  <a:pt x="7572418" y="0"/>
                </a:lnTo>
                <a:lnTo>
                  <a:pt x="7572418" y="6553585"/>
                </a:lnTo>
                <a:lnTo>
                  <a:pt x="0" y="6553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2" id="12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3132296"/>
            <a:ext cx="8636099" cy="70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885" b="true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 New Employee Record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448302"/>
            <a:ext cx="9691179" cy="15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9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Quickly add and store new employee details, ensuring accurate records for streamlined workforce management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8889755">
            <a:off x="-1541467" y="-2804763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9" y="0"/>
                </a:lnTo>
                <a:lnTo>
                  <a:pt x="11793339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0633" y="1909445"/>
            <a:ext cx="7816250" cy="6764609"/>
          </a:xfrm>
          <a:custGeom>
            <a:avLst/>
            <a:gdLst/>
            <a:ahLst/>
            <a:cxnLst/>
            <a:rect r="r" b="b" t="t" l="l"/>
            <a:pathLst>
              <a:path h="6764609" w="7816250">
                <a:moveTo>
                  <a:pt x="0" y="0"/>
                </a:moveTo>
                <a:lnTo>
                  <a:pt x="7816251" y="0"/>
                </a:lnTo>
                <a:lnTo>
                  <a:pt x="7816251" y="6764609"/>
                </a:lnTo>
                <a:lnTo>
                  <a:pt x="0" y="676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77906" y="2524678"/>
            <a:ext cx="6390798" cy="5534143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203" t="0" r="-22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633384" y="5597192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896669" y="-6604396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9"/>
                </a:lnTo>
                <a:lnTo>
                  <a:pt x="0" y="747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5742" y="1947545"/>
            <a:ext cx="10619104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Search record from Employee 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5742" y="4527044"/>
            <a:ext cx="8483931" cy="148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3"/>
              </a:lnSpc>
            </a:pPr>
            <a:r>
              <a:rPr lang="en-US" sz="28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Efficiently retrieve employee information by entering their unique ID, ensuring quick access to accurate records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2" id="12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10565"/>
            <a:ext cx="3326502" cy="443372"/>
            <a:chOff x="0" y="0"/>
            <a:chExt cx="4435337" cy="591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1163" cy="591163"/>
            </a:xfrm>
            <a:custGeom>
              <a:avLst/>
              <a:gdLst/>
              <a:ahLst/>
              <a:cxnLst/>
              <a:rect r="r" b="b" t="t" l="l"/>
              <a:pathLst>
                <a:path h="591163" w="591163">
                  <a:moveTo>
                    <a:pt x="0" y="0"/>
                  </a:moveTo>
                  <a:lnTo>
                    <a:pt x="591163" y="0"/>
                  </a:lnTo>
                  <a:lnTo>
                    <a:pt x="591163" y="591163"/>
                  </a:lnTo>
                  <a:lnTo>
                    <a:pt x="0" y="591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76377" y="-38100"/>
              <a:ext cx="36589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Group-C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7553" y="1784272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11793339" y="0"/>
                </a:moveTo>
                <a:lnTo>
                  <a:pt x="0" y="0"/>
                </a:lnTo>
                <a:lnTo>
                  <a:pt x="0" y="7474028"/>
                </a:lnTo>
                <a:lnTo>
                  <a:pt x="11793339" y="7474028"/>
                </a:lnTo>
                <a:lnTo>
                  <a:pt x="1179333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16922" y="3391331"/>
            <a:ext cx="4454392" cy="3855074"/>
          </a:xfrm>
          <a:custGeom>
            <a:avLst/>
            <a:gdLst/>
            <a:ahLst/>
            <a:cxnLst/>
            <a:rect r="r" b="b" t="t" l="l"/>
            <a:pathLst>
              <a:path h="3855074" w="4454392">
                <a:moveTo>
                  <a:pt x="0" y="0"/>
                </a:moveTo>
                <a:lnTo>
                  <a:pt x="4454392" y="0"/>
                </a:lnTo>
                <a:lnTo>
                  <a:pt x="4454392" y="3855074"/>
                </a:lnTo>
                <a:lnTo>
                  <a:pt x="0" y="3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646765" y="9455468"/>
            <a:ext cx="16754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45383" y="2412410"/>
            <a:ext cx="6716603" cy="5812915"/>
          </a:xfrm>
          <a:custGeom>
            <a:avLst/>
            <a:gdLst/>
            <a:ahLst/>
            <a:cxnLst/>
            <a:rect r="r" b="b" t="t" l="l"/>
            <a:pathLst>
              <a:path h="5812915" w="6716603">
                <a:moveTo>
                  <a:pt x="0" y="0"/>
                </a:moveTo>
                <a:lnTo>
                  <a:pt x="6716603" y="0"/>
                </a:lnTo>
                <a:lnTo>
                  <a:pt x="6716603" y="5812915"/>
                </a:lnTo>
                <a:lnTo>
                  <a:pt x="0" y="581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7837" y="2941088"/>
            <a:ext cx="5491694" cy="475555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t="0" r="-1486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72072" y="9277350"/>
            <a:ext cx="209084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3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Page 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10565"/>
            <a:ext cx="443372" cy="443372"/>
          </a:xfrm>
          <a:custGeom>
            <a:avLst/>
            <a:gdLst/>
            <a:ahLst/>
            <a:cxnLst/>
            <a:rect r="r" b="b" t="t" l="l"/>
            <a:pathLst>
              <a:path h="443372" w="443372">
                <a:moveTo>
                  <a:pt x="0" y="0"/>
                </a:moveTo>
                <a:lnTo>
                  <a:pt x="443372" y="0"/>
                </a:lnTo>
                <a:lnTo>
                  <a:pt x="443372" y="443372"/>
                </a:lnTo>
                <a:lnTo>
                  <a:pt x="0" y="443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83092" y="9106984"/>
            <a:ext cx="15037776" cy="754117"/>
            <a:chOff x="0" y="0"/>
            <a:chExt cx="20050368" cy="1005489"/>
          </a:xfrm>
        </p:grpSpPr>
        <p:sp>
          <p:nvSpPr>
            <p:cNvPr name="AutoShape 11" id="11"/>
            <p:cNvSpPr/>
            <p:nvPr/>
          </p:nvSpPr>
          <p:spPr>
            <a:xfrm>
              <a:off x="14243411" y="48369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502745"/>
              <a:ext cx="5806957" cy="0"/>
            </a:xfrm>
            <a:prstGeom prst="line">
              <a:avLst/>
            </a:prstGeom>
            <a:ln cap="rnd" w="38100">
              <a:solidFill>
                <a:srgbClr val="6AC4E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6206150" y="-28575"/>
              <a:ext cx="8046176" cy="103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2"/>
                </a:lnSpc>
              </a:pPr>
              <a:r>
                <a:rPr lang="en-US" sz="2485" spc="35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EMS-(Employee Management System)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61986" y="1822372"/>
            <a:ext cx="9873838" cy="18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6AC4E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 Employee of particular department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14162" y="4472544"/>
            <a:ext cx="8902562" cy="163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 a detailed list of employees categorized by department for organized and efficient management.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0983" y="672465"/>
            <a:ext cx="274422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Group-C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DAGc2PPCVoI</dc:identifier>
  <dcterms:modified xsi:type="dcterms:W3CDTF">2011-08-01T06:04:30Z</dcterms:modified>
  <cp:revision>1</cp:revision>
  <dc:title>Introduction</dc:title>
</cp:coreProperties>
</file>